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2" r:id="rId3"/>
    <p:sldId id="377" r:id="rId4"/>
    <p:sldId id="380" r:id="rId5"/>
    <p:sldId id="403" r:id="rId6"/>
    <p:sldId id="410"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500"/>
    <a:srgbClr val="515151"/>
    <a:srgbClr val="101076"/>
    <a:srgbClr val="D5D5D5"/>
    <a:srgbClr val="D2CFD3"/>
    <a:srgbClr val="4D7FBB"/>
    <a:srgbClr val="CCCC00"/>
    <a:srgbClr val="AA9CCE"/>
    <a:srgbClr val="9A9AD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0" d="100"/>
          <a:sy n="60" d="100"/>
        </p:scale>
        <p:origin x="-150"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34F4E-2E44-424A-AD6A-15D6286DA1F2}" type="datetimeFigureOut">
              <a:rPr lang="de-DE" smtClean="0"/>
              <a:pPr/>
              <a:t>02.05.2014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B8D99-8C5E-41A1-A726-3AC3C91AFCC1}"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AB463FDF-CC09-4E29-9E64-C332672A43ED}"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C5D-4A5E-4489-93E2-1974A5B1A0CA}" type="slidenum">
              <a:rPr lang="de-DE" smtClean="0"/>
              <a:pPr/>
              <a:t>‹Nr.›</a:t>
            </a:fld>
            <a:endParaRPr lang="de-DE"/>
          </a:p>
        </p:txBody>
      </p:sp>
      <p:pic>
        <p:nvPicPr>
          <p:cNvPr id="7" name="Picture 2"/>
          <p:cNvPicPr>
            <a:picLocks noChangeAspect="1" noChangeArrowheads="1"/>
          </p:cNvPicPr>
          <p:nvPr userDrawn="1"/>
        </p:nvPicPr>
        <p:blipFill>
          <a:blip r:embed="rId2" cstate="print">
            <a:lum bright="-20000" contrast="-40000"/>
          </a:blip>
          <a:srcRect/>
          <a:stretch>
            <a:fillRect/>
          </a:stretch>
        </p:blipFill>
        <p:spPr bwMode="auto">
          <a:xfrm>
            <a:off x="0" y="-27384"/>
            <a:ext cx="9147894"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919C9FE-D632-45EC-90DC-000679122DCC}" type="datetimeFigureOut">
              <a:rPr lang="de-DE" smtClean="0"/>
              <a:pPr/>
              <a:t>02.05.2014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C5D-4A5E-4489-93E2-1974A5B1A0CA}"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9C9FE-D632-45EC-90DC-000679122DCC}" type="datetimeFigureOut">
              <a:rPr lang="de-DE" smtClean="0"/>
              <a:pPr/>
              <a:t>02.05.2014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C3C5D-4A5E-4489-93E2-1974A5B1A0C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3792" y="650016"/>
            <a:ext cx="4302224" cy="4320480"/>
          </a:xfrm>
        </p:spPr>
        <p:txBody>
          <a:bodyPr>
            <a:noAutofit/>
          </a:bodyPr>
          <a:lstStyle/>
          <a:p>
            <a:pPr algn="l">
              <a:lnSpc>
                <a:spcPct val="85000"/>
              </a:lnSpc>
            </a:pPr>
            <a:r>
              <a:rPr lang="de-DE" sz="6000" b="1" smtClean="0">
                <a:solidFill>
                  <a:schemeClr val="bg1"/>
                </a:solidFill>
                <a:effectLst>
                  <a:outerShdw blurRad="38100" dist="38100" dir="2700000" algn="tl">
                    <a:srgbClr val="000000">
                      <a:alpha val="43137"/>
                    </a:srgbClr>
                  </a:outerShdw>
                </a:effectLst>
              </a:rPr>
              <a:t>Wie wir </a:t>
            </a:r>
            <a:r>
              <a:rPr lang="de-DE" sz="6000" b="1" smtClean="0">
                <a:solidFill>
                  <a:schemeClr val="bg1"/>
                </a:solidFill>
                <a:effectLst>
                  <a:outerShdw blurRad="38100" dist="38100" dir="2700000" algn="tl">
                    <a:srgbClr val="000000">
                      <a:alpha val="43137"/>
                    </a:srgbClr>
                  </a:outerShdw>
                </a:effectLst>
              </a:rPr>
              <a:t>Gottes Stimme</a:t>
            </a:r>
            <a:br>
              <a:rPr lang="de-DE" sz="6000" b="1" smtClean="0">
                <a:solidFill>
                  <a:schemeClr val="bg1"/>
                </a:solidFill>
                <a:effectLst>
                  <a:outerShdw blurRad="38100" dist="38100" dir="2700000" algn="tl">
                    <a:srgbClr val="000000">
                      <a:alpha val="43137"/>
                    </a:srgbClr>
                  </a:outerShdw>
                </a:effectLst>
              </a:rPr>
            </a:br>
            <a:r>
              <a:rPr lang="de-DE" sz="6000" b="1" smtClean="0">
                <a:solidFill>
                  <a:schemeClr val="bg1"/>
                </a:solidFill>
                <a:effectLst>
                  <a:outerShdw blurRad="38100" dist="38100" dir="2700000" algn="tl">
                    <a:srgbClr val="000000">
                      <a:alpha val="43137"/>
                    </a:srgbClr>
                  </a:outerShdw>
                </a:effectLst>
              </a:rPr>
              <a:t>hören </a:t>
            </a:r>
            <a:r>
              <a:rPr lang="de-DE" sz="6000" b="1" smtClean="0">
                <a:solidFill>
                  <a:schemeClr val="bg1"/>
                </a:solidFill>
                <a:effectLst>
                  <a:outerShdw blurRad="38100" dist="38100" dir="2700000" algn="tl">
                    <a:srgbClr val="000000">
                      <a:alpha val="43137"/>
                    </a:srgbClr>
                  </a:outerShdw>
                </a:effectLst>
              </a:rPr>
              <a:t>können</a:t>
            </a:r>
            <a:endParaRPr lang="de-DE" sz="6000" b="1" smtClean="0">
              <a:solidFill>
                <a:schemeClr val="bg1"/>
              </a:solidFill>
              <a:effectLst>
                <a:outerShdw blurRad="38100" dist="38100" dir="2700000" algn="tl">
                  <a:srgbClr val="000000">
                    <a:alpha val="43137"/>
                  </a:srgbClr>
                </a:outerShdw>
              </a:effectLst>
            </a:endParaRPr>
          </a:p>
        </p:txBody>
      </p:sp>
      <p:pic>
        <p:nvPicPr>
          <p:cNvPr id="6" name="Grafik 5" descr="AiGG Logo  flach gemischt neu.JPG"/>
          <p:cNvPicPr>
            <a:picLocks noChangeAspect="1"/>
          </p:cNvPicPr>
          <p:nvPr/>
        </p:nvPicPr>
        <p:blipFill>
          <a:blip r:embed="rId3" cstate="print"/>
          <a:stretch>
            <a:fillRect/>
          </a:stretch>
        </p:blipFill>
        <p:spPr>
          <a:xfrm>
            <a:off x="0" y="5661248"/>
            <a:ext cx="9144000" cy="1196752"/>
          </a:xfrm>
          <a:prstGeom prst="rect">
            <a:avLst/>
          </a:prstGeom>
        </p:spPr>
      </p:pic>
      <p:sp>
        <p:nvSpPr>
          <p:cNvPr id="8" name="Rechteck 7"/>
          <p:cNvSpPr/>
          <p:nvPr/>
        </p:nvSpPr>
        <p:spPr bwMode="invGray">
          <a:xfrm>
            <a:off x="0" y="5608706"/>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026" name="Picture 2"/>
          <p:cNvPicPr>
            <a:picLocks noChangeAspect="1" noChangeArrowheads="1"/>
          </p:cNvPicPr>
          <p:nvPr/>
        </p:nvPicPr>
        <p:blipFill>
          <a:blip r:embed="rId4" cstate="print"/>
          <a:srcRect/>
          <a:stretch>
            <a:fillRect/>
          </a:stretch>
        </p:blipFill>
        <p:spPr bwMode="auto">
          <a:xfrm>
            <a:off x="4716016" y="404664"/>
            <a:ext cx="4104456" cy="4811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1268760"/>
            <a:ext cx="9144000" cy="0"/>
          </a:xfrm>
          <a:prstGeom prst="line">
            <a:avLst/>
          </a:prstGeom>
          <a:ln w="38100">
            <a:solidFill>
              <a:schemeClr val="bg1"/>
            </a:solidFill>
          </a:ln>
        </p:spPr>
        <p:style>
          <a:lnRef idx="3">
            <a:schemeClr val="dk1"/>
          </a:lnRef>
          <a:fillRef idx="0">
            <a:schemeClr val="dk1"/>
          </a:fillRef>
          <a:effectRef idx="2">
            <a:schemeClr val="dk1"/>
          </a:effectRef>
          <a:fontRef idx="minor">
            <a:schemeClr val="tx1"/>
          </a:fontRef>
        </p:style>
      </p:cxnSp>
      <p:sp>
        <p:nvSpPr>
          <p:cNvPr id="9" name="Textfeld 8"/>
          <p:cNvSpPr txBox="1"/>
          <p:nvPr/>
        </p:nvSpPr>
        <p:spPr>
          <a:xfrm>
            <a:off x="360040" y="204406"/>
            <a:ext cx="8388424" cy="769441"/>
          </a:xfrm>
          <a:prstGeom prst="rect">
            <a:avLst/>
          </a:prstGeom>
          <a:noFill/>
        </p:spPr>
        <p:txBody>
          <a:bodyPr wrap="square" rtlCol="0">
            <a:spAutoFit/>
          </a:bodyPr>
          <a:lstStyle/>
          <a:p>
            <a:r>
              <a:rPr lang="de-DE" sz="4400" b="1" smtClean="0">
                <a:solidFill>
                  <a:schemeClr val="bg1"/>
                </a:solidFill>
              </a:rPr>
              <a:t>Gott spricht zu uns!</a:t>
            </a:r>
            <a:endParaRPr lang="de-DE" sz="4400" b="1">
              <a:solidFill>
                <a:schemeClr val="bg1"/>
              </a:solidFill>
            </a:endParaRPr>
          </a:p>
        </p:txBody>
      </p:sp>
      <p:sp>
        <p:nvSpPr>
          <p:cNvPr id="5" name="Rechteck 4"/>
          <p:cNvSpPr/>
          <p:nvPr/>
        </p:nvSpPr>
        <p:spPr>
          <a:xfrm>
            <a:off x="323528" y="1594535"/>
            <a:ext cx="8568952" cy="1631216"/>
          </a:xfrm>
          <a:prstGeom prst="rect">
            <a:avLst/>
          </a:prstGeom>
        </p:spPr>
        <p:txBody>
          <a:bodyPr wrap="square">
            <a:spAutoFit/>
          </a:bodyPr>
          <a:lstStyle/>
          <a:p>
            <a:pPr lvl="0" hangingPunct="0"/>
            <a:r>
              <a:rPr lang="de-DE" sz="3600" smtClean="0">
                <a:ln w="18415" cmpd="sng">
                  <a:solidFill>
                    <a:srgbClr val="FFFFFF"/>
                  </a:solidFill>
                  <a:prstDash val="solid"/>
                </a:ln>
                <a:solidFill>
                  <a:srgbClr val="FFFFFF"/>
                </a:solidFill>
                <a:effectLst>
                  <a:outerShdw blurRad="63500" dir="3600000" algn="tl" rotWithShape="0">
                    <a:srgbClr val="000000">
                      <a:alpha val="70000"/>
                    </a:srgbClr>
                  </a:outerShdw>
                </a:effectLst>
              </a:rPr>
              <a:t>"Meine Schafe hören auf meine Stimme; ich kenne sie, und sie folgen mir." </a:t>
            </a:r>
          </a:p>
          <a:p>
            <a:pPr lvl="0" algn="r" hangingPunct="0">
              <a:spcAft>
                <a:spcPts val="1200"/>
              </a:spcAft>
            </a:pP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(Johannes 10, 27)</a:t>
            </a:r>
          </a:p>
        </p:txBody>
      </p:sp>
      <p:sp>
        <p:nvSpPr>
          <p:cNvPr id="6" name="Rechteck 5"/>
          <p:cNvSpPr/>
          <p:nvPr/>
        </p:nvSpPr>
        <p:spPr>
          <a:xfrm>
            <a:off x="395536" y="3429000"/>
            <a:ext cx="8568952" cy="3046988"/>
          </a:xfrm>
          <a:prstGeom prst="rect">
            <a:avLst/>
          </a:prstGeom>
        </p:spPr>
        <p:txBody>
          <a:bodyPr wrap="square">
            <a:spAutoFit/>
          </a:bodyPr>
          <a:lstStyle/>
          <a:p>
            <a:pPr lvl="0" hangingPunct="0"/>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"In den letzten Tagen, spricht Gott, werde ich meinen Geist über </a:t>
            </a: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alle Menschen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ausgießen. Eure Söhne und Töchter </a:t>
            </a: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werden weissagen</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 eure jungen Männer werden Visionen haben und eure alten Männer prophetische Träume." </a:t>
            </a:r>
          </a:p>
          <a:p>
            <a:pPr lvl="0" algn="r" hangingPunct="0">
              <a:spcAft>
                <a:spcPts val="1200"/>
              </a:spcAft>
            </a:pP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(Apostelgeschichte 2, 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1268760"/>
            <a:ext cx="9144000" cy="0"/>
          </a:xfrm>
          <a:prstGeom prst="line">
            <a:avLst/>
          </a:prstGeom>
          <a:ln w="38100">
            <a:solidFill>
              <a:schemeClr val="bg1"/>
            </a:solidFill>
          </a:ln>
        </p:spPr>
        <p:style>
          <a:lnRef idx="3">
            <a:schemeClr val="dk1"/>
          </a:lnRef>
          <a:fillRef idx="0">
            <a:schemeClr val="dk1"/>
          </a:fillRef>
          <a:effectRef idx="2">
            <a:schemeClr val="dk1"/>
          </a:effectRef>
          <a:fontRef idx="minor">
            <a:schemeClr val="tx1"/>
          </a:fontRef>
        </p:style>
      </p:cxnSp>
      <p:sp>
        <p:nvSpPr>
          <p:cNvPr id="9" name="Textfeld 8"/>
          <p:cNvSpPr txBox="1"/>
          <p:nvPr/>
        </p:nvSpPr>
        <p:spPr>
          <a:xfrm>
            <a:off x="360040" y="-18440"/>
            <a:ext cx="8388424" cy="1200329"/>
          </a:xfrm>
          <a:prstGeom prst="rect">
            <a:avLst/>
          </a:prstGeom>
          <a:noFill/>
        </p:spPr>
        <p:txBody>
          <a:bodyPr wrap="square" rtlCol="0">
            <a:spAutoFit/>
          </a:bodyPr>
          <a:lstStyle/>
          <a:p>
            <a:r>
              <a:rPr lang="de-DE" sz="3600" b="1" smtClean="0">
                <a:solidFill>
                  <a:schemeClr val="bg1"/>
                </a:solidFill>
              </a:rPr>
              <a:t>Es gibt nichts Wichtigeres im Leben als Gottes Stimme zu hören!</a:t>
            </a:r>
            <a:endParaRPr lang="de-DE" sz="3600" b="1">
              <a:solidFill>
                <a:schemeClr val="bg1"/>
              </a:solidFill>
            </a:endParaRPr>
          </a:p>
        </p:txBody>
      </p:sp>
      <p:sp>
        <p:nvSpPr>
          <p:cNvPr id="6" name="Rechteck 5"/>
          <p:cNvSpPr/>
          <p:nvPr/>
        </p:nvSpPr>
        <p:spPr>
          <a:xfrm>
            <a:off x="144016" y="1441807"/>
            <a:ext cx="8964488" cy="4770537"/>
          </a:xfrm>
          <a:prstGeom prst="rect">
            <a:avLst/>
          </a:prstGeom>
        </p:spPr>
        <p:txBody>
          <a:bodyPr wrap="square">
            <a:spAutoFit/>
          </a:bodyPr>
          <a:lstStyle/>
          <a:p>
            <a:pPr marL="361950" indent="-36195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Nahrung: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„Der Mensch braucht mehr als nur Brot zum Leben. Er lebt auch von jedem Wort, das aus dem Mund Gottes kommt. “                 </a:t>
            </a:r>
            <a:r>
              <a:rPr lang="de-DE" sz="2400" smtClean="0">
                <a:ln w="18415" cmpd="sng">
                  <a:noFill/>
                  <a:prstDash val="solid"/>
                </a:ln>
                <a:solidFill>
                  <a:srgbClr val="FFFFFF"/>
                </a:solidFill>
                <a:effectLst>
                  <a:outerShdw blurRad="63500" dir="3600000" algn="tl" rotWithShape="0">
                    <a:srgbClr val="000000">
                      <a:alpha val="70000"/>
                    </a:srgbClr>
                  </a:outerShdw>
                </a:effectLst>
              </a:rPr>
              <a:t>(Matthäus 4, 4)</a:t>
            </a:r>
          </a:p>
          <a:p>
            <a:pPr marL="361950" indent="-36195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Orientierung: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„Dein Wort ist eine Leuchte für meinen Fuß und ein Licht auf meinem Weg.“</a:t>
            </a: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b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sz="2400" smtClean="0">
                <a:ln w="18415" cmpd="sng">
                  <a:noFill/>
                  <a:prstDash val="solid"/>
                </a:ln>
                <a:solidFill>
                  <a:srgbClr val="FFFFFF"/>
                </a:solidFill>
                <a:effectLst>
                  <a:outerShdw blurRad="63500" dir="3600000" algn="tl" rotWithShape="0">
                    <a:srgbClr val="000000">
                      <a:alpha val="70000"/>
                    </a:srgbClr>
                  </a:outerShdw>
                </a:effectLst>
              </a:rPr>
              <a:t>(Psalm 119, 105)</a:t>
            </a:r>
          </a:p>
          <a:p>
            <a:pPr marL="361950" indent="-36195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Veränderung: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Ist mein Wort nicht brennend wie Feuer, spricht der HERR, und wie ein Hammer, der Felsen zerschmettert?                  </a:t>
            </a:r>
            <a:r>
              <a:rPr lang="de-DE" sz="2400" smtClean="0">
                <a:ln w="18415" cmpd="sng">
                  <a:noFill/>
                  <a:prstDash val="solid"/>
                </a:ln>
                <a:solidFill>
                  <a:srgbClr val="FFFFFF"/>
                </a:solidFill>
                <a:effectLst>
                  <a:outerShdw blurRad="63500" dir="3600000" algn="tl" rotWithShape="0">
                    <a:srgbClr val="000000">
                      <a:alpha val="70000"/>
                    </a:srgbClr>
                  </a:outerShdw>
                </a:effectLst>
              </a:rPr>
              <a:t>(Jerermia 23, 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1268760"/>
            <a:ext cx="9144000" cy="0"/>
          </a:xfrm>
          <a:prstGeom prst="line">
            <a:avLst/>
          </a:prstGeom>
          <a:ln w="38100">
            <a:solidFill>
              <a:schemeClr val="bg1"/>
            </a:solidFill>
          </a:ln>
        </p:spPr>
        <p:style>
          <a:lnRef idx="3">
            <a:schemeClr val="dk1"/>
          </a:lnRef>
          <a:fillRef idx="0">
            <a:schemeClr val="dk1"/>
          </a:fillRef>
          <a:effectRef idx="2">
            <a:schemeClr val="dk1"/>
          </a:effectRef>
          <a:fontRef idx="minor">
            <a:schemeClr val="tx1"/>
          </a:fontRef>
        </p:style>
      </p:cxnSp>
      <p:sp>
        <p:nvSpPr>
          <p:cNvPr id="6" name="Rechteck 5"/>
          <p:cNvSpPr/>
          <p:nvPr/>
        </p:nvSpPr>
        <p:spPr>
          <a:xfrm>
            <a:off x="144016" y="1559108"/>
            <a:ext cx="8964488" cy="4678204"/>
          </a:xfrm>
          <a:prstGeom prst="rect">
            <a:avLst/>
          </a:prstGeom>
        </p:spPr>
        <p:txBody>
          <a:bodyPr wrap="square">
            <a:spAutoFit/>
          </a:bodyPr>
          <a:lstStyle/>
          <a:p>
            <a:pPr marL="361950" lvl="0" indent="-361950" hangingPunct="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Schöpferische Kraft: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„So ist es auch mit meinem Wort, das aus meinem Mund kommt. Es wird nicht ohne Frucht zurückkommen, sondern es tut, was ich will und richtet aus, wofür ich es gesandt habe.“                                                          </a:t>
            </a:r>
            <a:r>
              <a:rPr lang="de-DE" sz="2400" smtClean="0">
                <a:ln w="18415" cmpd="sng">
                  <a:noFill/>
                  <a:prstDash val="solid"/>
                </a:ln>
                <a:solidFill>
                  <a:srgbClr val="FFFFFF"/>
                </a:solidFill>
                <a:effectLst>
                  <a:outerShdw blurRad="63500" dir="3600000" algn="tl" rotWithShape="0">
                    <a:srgbClr val="000000">
                      <a:alpha val="70000"/>
                    </a:srgbClr>
                  </a:outerShdw>
                </a:effectLst>
              </a:rPr>
              <a:t>(Jesaja 55, 11)</a:t>
            </a:r>
          </a:p>
          <a:p>
            <a:pPr marL="361950" lvl="0" indent="-361950" hangingPunct="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Gemeinschaft mit Gott: </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„Siehe, ich stehe vor der Tür und klopfe an. Wenn jemand mich rufen hört und die Tür öffnet, werde ich eintreten, und wir werden miteinander essen.“             </a:t>
            </a:r>
            <a:r>
              <a:rPr lang="de-DE" sz="2400" smtClean="0">
                <a:ln w="18415" cmpd="sng">
                  <a:noFill/>
                  <a:prstDash val="solid"/>
                </a:ln>
                <a:solidFill>
                  <a:srgbClr val="FFFFFF"/>
                </a:solidFill>
                <a:effectLst>
                  <a:outerShdw blurRad="63500" dir="3600000" algn="tl" rotWithShape="0">
                    <a:srgbClr val="000000">
                      <a:alpha val="70000"/>
                    </a:srgbClr>
                  </a:outerShdw>
                </a:effectLst>
              </a:rPr>
              <a:t>(Offenbarung 3, 20)</a:t>
            </a:r>
          </a:p>
        </p:txBody>
      </p:sp>
      <p:sp>
        <p:nvSpPr>
          <p:cNvPr id="5" name="Textfeld 4"/>
          <p:cNvSpPr txBox="1"/>
          <p:nvPr/>
        </p:nvSpPr>
        <p:spPr>
          <a:xfrm>
            <a:off x="360040" y="-18440"/>
            <a:ext cx="8388424" cy="1200329"/>
          </a:xfrm>
          <a:prstGeom prst="rect">
            <a:avLst/>
          </a:prstGeom>
          <a:noFill/>
        </p:spPr>
        <p:txBody>
          <a:bodyPr wrap="square" rtlCol="0">
            <a:spAutoFit/>
          </a:bodyPr>
          <a:lstStyle/>
          <a:p>
            <a:r>
              <a:rPr lang="de-DE" sz="3600" b="1" smtClean="0">
                <a:solidFill>
                  <a:schemeClr val="bg1"/>
                </a:solidFill>
              </a:rPr>
              <a:t>Es gibt nichts Wichtigeres im Leben als Gottes Stimme zu hören!</a:t>
            </a:r>
            <a:endParaRPr lang="de-DE" sz="36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1268760"/>
            <a:ext cx="9144000" cy="0"/>
          </a:xfrm>
          <a:prstGeom prst="line">
            <a:avLst/>
          </a:prstGeom>
          <a:ln w="38100">
            <a:solidFill>
              <a:schemeClr val="bg1"/>
            </a:solidFill>
          </a:ln>
        </p:spPr>
        <p:style>
          <a:lnRef idx="3">
            <a:schemeClr val="dk1"/>
          </a:lnRef>
          <a:fillRef idx="0">
            <a:schemeClr val="dk1"/>
          </a:fillRef>
          <a:effectRef idx="2">
            <a:schemeClr val="dk1"/>
          </a:effectRef>
          <a:fontRef idx="minor">
            <a:schemeClr val="tx1"/>
          </a:fontRef>
        </p:style>
      </p:cxnSp>
      <p:sp>
        <p:nvSpPr>
          <p:cNvPr id="9" name="Textfeld 8"/>
          <p:cNvSpPr txBox="1"/>
          <p:nvPr/>
        </p:nvSpPr>
        <p:spPr>
          <a:xfrm>
            <a:off x="179512" y="-27384"/>
            <a:ext cx="8388424" cy="1200329"/>
          </a:xfrm>
          <a:prstGeom prst="rect">
            <a:avLst/>
          </a:prstGeom>
          <a:noFill/>
        </p:spPr>
        <p:txBody>
          <a:bodyPr wrap="square" rtlCol="0">
            <a:spAutoFit/>
          </a:bodyPr>
          <a:lstStyle/>
          <a:p>
            <a:r>
              <a:rPr lang="de-DE" sz="3600" b="1" smtClean="0">
                <a:solidFill>
                  <a:schemeClr val="bg1"/>
                </a:solidFill>
              </a:rPr>
              <a:t>Gottes Stimme hören - wie geht das praktisch?</a:t>
            </a:r>
            <a:endParaRPr lang="de-DE" sz="3600" b="1">
              <a:solidFill>
                <a:schemeClr val="bg1"/>
              </a:solidFill>
            </a:endParaRPr>
          </a:p>
        </p:txBody>
      </p:sp>
      <p:sp>
        <p:nvSpPr>
          <p:cNvPr id="4" name="Rechteck 3"/>
          <p:cNvSpPr/>
          <p:nvPr/>
        </p:nvSpPr>
        <p:spPr>
          <a:xfrm>
            <a:off x="144016" y="1268760"/>
            <a:ext cx="8964488" cy="5255285"/>
          </a:xfrm>
          <a:prstGeom prst="rect">
            <a:avLst/>
          </a:prstGeom>
        </p:spPr>
        <p:txBody>
          <a:bodyPr wrap="square">
            <a:spAutoFit/>
          </a:bodyPr>
          <a:lstStyle/>
          <a:p>
            <a:pPr marL="361950" lvl="0" indent="-361950" hangingPunct="0">
              <a:spcAft>
                <a:spcPts val="3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Bibellesen ist die Grundlage: </a:t>
            </a:r>
            <a:b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b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„Die ganze Schrift ist von Gottes Geist eingegeben und kann uns lehren, was wahr ist, und uns erkennen lassen, wo Schuld in unserem Leben ist. Sie weist uns zurecht und erzieht uns dazu, Gottes Willen zu tun.“</a:t>
            </a:r>
            <a:r>
              <a:rPr lang="de-DE" sz="320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sz="2400" smtClean="0">
                <a:ln w="18415" cmpd="sng">
                  <a:noFill/>
                  <a:prstDash val="solid"/>
                </a:ln>
                <a:solidFill>
                  <a:srgbClr val="FFFFFF"/>
                </a:solidFill>
                <a:effectLst>
                  <a:outerShdw blurRad="63500" dir="3600000" algn="tl" rotWithShape="0">
                    <a:srgbClr val="000000">
                      <a:alpha val="70000"/>
                    </a:srgbClr>
                  </a:outerShdw>
                </a:effectLst>
              </a:rPr>
              <a:t>(2. Timotheus 3, 16)</a:t>
            </a:r>
          </a:p>
          <a:p>
            <a:pPr marL="361950" lvl="0" indent="-361950" hangingPunct="0">
              <a:spcAft>
                <a:spcPts val="3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Gott spricht in unsere Gedanken und Träume: </a:t>
            </a:r>
            <a:b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br>
            <a:r>
              <a:rPr lang="de-DE"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„Eines Tages … sprach der Heilige Geist: »Ihr sollt Barnabas und Saulus für die besondere Aufgabe freistellen.« “                                         </a:t>
            </a:r>
            <a:r>
              <a:rPr lang="de-DE" sz="2400" smtClean="0">
                <a:ln w="18415" cmpd="sng">
                  <a:noFill/>
                  <a:prstDash val="solid"/>
                </a:ln>
                <a:solidFill>
                  <a:srgbClr val="FFFFFF"/>
                </a:solidFill>
                <a:effectLst>
                  <a:outerShdw blurRad="63500" dir="3600000" algn="tl" rotWithShape="0">
                    <a:srgbClr val="000000">
                      <a:alpha val="70000"/>
                    </a:srgbClr>
                  </a:outerShdw>
                </a:effectLst>
              </a:rPr>
              <a:t>(Apostelgeschichte 13, 2)</a:t>
            </a:r>
          </a:p>
          <a:p>
            <a:pPr marL="361950" lvl="0" indent="-361950" hangingPunct="0">
              <a:spcAft>
                <a:spcPts val="3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Durch andere Menschen</a:t>
            </a:r>
          </a:p>
          <a:p>
            <a:pPr marL="361950" lvl="0" indent="-361950" hangingPunct="0">
              <a:spcAft>
                <a:spcPts val="1200"/>
              </a:spcAft>
              <a:buFont typeface="Arial" pitchFamily="34" charset="0"/>
              <a:buChar char="•"/>
            </a:pPr>
            <a:r>
              <a:rPr lang="de-DE" sz="3200" smtClean="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rPr>
              <a:t>Durch Umstände und besondere Situationen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1268760"/>
            <a:ext cx="9144000" cy="0"/>
          </a:xfrm>
          <a:prstGeom prst="line">
            <a:avLst/>
          </a:prstGeom>
          <a:ln w="38100">
            <a:solidFill>
              <a:schemeClr val="bg1"/>
            </a:solidFill>
          </a:ln>
        </p:spPr>
        <p:style>
          <a:lnRef idx="3">
            <a:schemeClr val="dk1"/>
          </a:lnRef>
          <a:fillRef idx="0">
            <a:schemeClr val="dk1"/>
          </a:fillRef>
          <a:effectRef idx="2">
            <a:schemeClr val="dk1"/>
          </a:effectRef>
          <a:fontRef idx="minor">
            <a:schemeClr val="tx1"/>
          </a:fontRef>
        </p:style>
      </p:cxnSp>
      <p:sp>
        <p:nvSpPr>
          <p:cNvPr id="9" name="Textfeld 8"/>
          <p:cNvSpPr txBox="1"/>
          <p:nvPr/>
        </p:nvSpPr>
        <p:spPr>
          <a:xfrm>
            <a:off x="251520" y="260648"/>
            <a:ext cx="8388424" cy="769441"/>
          </a:xfrm>
          <a:prstGeom prst="rect">
            <a:avLst/>
          </a:prstGeom>
          <a:noFill/>
        </p:spPr>
        <p:txBody>
          <a:bodyPr wrap="square" rtlCol="0">
            <a:spAutoFit/>
          </a:bodyPr>
          <a:lstStyle/>
          <a:p>
            <a:r>
              <a:rPr lang="de-DE" sz="4400" b="1" smtClean="0">
                <a:solidFill>
                  <a:schemeClr val="bg1"/>
                </a:solidFill>
              </a:rPr>
              <a:t>Eine Antenne für Gott entwickeln:</a:t>
            </a:r>
            <a:endParaRPr lang="de-DE" sz="4400" b="1">
              <a:solidFill>
                <a:schemeClr val="bg1"/>
              </a:solidFill>
            </a:endParaRPr>
          </a:p>
        </p:txBody>
      </p:sp>
      <p:sp>
        <p:nvSpPr>
          <p:cNvPr id="4" name="Rechteck 3"/>
          <p:cNvSpPr/>
          <p:nvPr/>
        </p:nvSpPr>
        <p:spPr>
          <a:xfrm>
            <a:off x="144016" y="1556792"/>
            <a:ext cx="8964488" cy="4347344"/>
          </a:xfrm>
          <a:prstGeom prst="rect">
            <a:avLst/>
          </a:prstGeom>
        </p:spPr>
        <p:txBody>
          <a:bodyPr wrap="square">
            <a:spAutoFit/>
          </a:bodyPr>
          <a:lstStyle/>
          <a:p>
            <a:pPr marL="361950" lvl="0" indent="-361950" hangingPunct="0">
              <a:spcAft>
                <a:spcPts val="300"/>
              </a:spcAft>
              <a:buFont typeface="Arial" pitchFamily="34" charset="0"/>
              <a:buChar char="•"/>
            </a:pPr>
            <a:r>
              <a:rPr lang="de-DE" sz="4400" smtClean="0">
                <a:solidFill>
                  <a:schemeClr val="bg1"/>
                </a:solidFill>
              </a:rPr>
              <a:t>Mit Gottes Stimme rechnen!</a:t>
            </a:r>
          </a:p>
          <a:p>
            <a:pPr marL="361950" lvl="0" indent="-361950" hangingPunct="0">
              <a:spcAft>
                <a:spcPts val="1200"/>
              </a:spcAft>
              <a:buFont typeface="Arial" pitchFamily="34" charset="0"/>
              <a:buChar char="•"/>
            </a:pPr>
            <a:r>
              <a:rPr lang="de-DE" sz="4400" smtClean="0">
                <a:solidFill>
                  <a:schemeClr val="bg1"/>
                </a:solidFill>
              </a:rPr>
              <a:t>Gott Fragen stellen!</a:t>
            </a:r>
          </a:p>
          <a:p>
            <a:pPr marL="361950" lvl="0" indent="-361950" hangingPunct="0">
              <a:spcAft>
                <a:spcPts val="1200"/>
              </a:spcAft>
              <a:buFont typeface="Arial" pitchFamily="34" charset="0"/>
              <a:buChar char="•"/>
            </a:pPr>
            <a:r>
              <a:rPr lang="de-DE" sz="4400" smtClean="0">
                <a:solidFill>
                  <a:schemeClr val="bg1"/>
                </a:solidFill>
              </a:rPr>
              <a:t>Zeiten </a:t>
            </a:r>
            <a:r>
              <a:rPr lang="de-DE" sz="4400" smtClean="0">
                <a:solidFill>
                  <a:schemeClr val="bg1"/>
                </a:solidFill>
              </a:rPr>
              <a:t>der </a:t>
            </a:r>
            <a:r>
              <a:rPr lang="de-DE" sz="4400" smtClean="0">
                <a:solidFill>
                  <a:schemeClr val="bg1"/>
                </a:solidFill>
              </a:rPr>
              <a:t>Stille</a:t>
            </a:r>
            <a:br>
              <a:rPr lang="de-DE" sz="4400" smtClean="0">
                <a:solidFill>
                  <a:schemeClr val="bg1"/>
                </a:solidFill>
              </a:rPr>
            </a:br>
            <a:r>
              <a:rPr lang="de-DE" sz="4400" smtClean="0">
                <a:solidFill>
                  <a:schemeClr val="bg1"/>
                </a:solidFill>
              </a:rPr>
              <a:t>in unsere</a:t>
            </a:r>
            <a:br>
              <a:rPr lang="de-DE" sz="4400" smtClean="0">
                <a:solidFill>
                  <a:schemeClr val="bg1"/>
                </a:solidFill>
              </a:rPr>
            </a:br>
            <a:r>
              <a:rPr lang="de-DE" sz="4400" smtClean="0">
                <a:solidFill>
                  <a:schemeClr val="bg1"/>
                </a:solidFill>
              </a:rPr>
              <a:t>Gebetszeiten </a:t>
            </a:r>
            <a:br>
              <a:rPr lang="de-DE" sz="4400" smtClean="0">
                <a:solidFill>
                  <a:schemeClr val="bg1"/>
                </a:solidFill>
              </a:rPr>
            </a:br>
            <a:r>
              <a:rPr lang="de-DE" sz="4400" smtClean="0">
                <a:solidFill>
                  <a:schemeClr val="bg1"/>
                </a:solidFill>
              </a:rPr>
              <a:t>einbauen!</a:t>
            </a:r>
            <a:endParaRPr lang="de-DE" sz="4400" smtClean="0">
              <a:solidFill>
                <a:schemeClr val="bg1"/>
              </a:solidFill>
            </a:endParaRPr>
          </a:p>
        </p:txBody>
      </p:sp>
      <p:pic>
        <p:nvPicPr>
          <p:cNvPr id="2050" name="Picture 2" descr="Antenne, Fernsehen, Alte Mode"/>
          <p:cNvPicPr>
            <a:picLocks noChangeAspect="1" noChangeArrowheads="1"/>
          </p:cNvPicPr>
          <p:nvPr/>
        </p:nvPicPr>
        <p:blipFill>
          <a:blip r:embed="rId2" cstate="print">
            <a:lum bright="20000"/>
          </a:blip>
          <a:srcRect/>
          <a:stretch>
            <a:fillRect/>
          </a:stretch>
        </p:blipFill>
        <p:spPr bwMode="auto">
          <a:xfrm>
            <a:off x="4536504" y="3276364"/>
            <a:ext cx="4427984" cy="332098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Bildschirmpräsentation (4:3)</PresentationFormat>
  <Paragraphs>23</Paragraphs>
  <Slides>6</Slides>
  <Notes>1</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Larissa-Design</vt:lpstr>
      <vt:lpstr>Wie wir Gottes Stimme hören können</vt:lpstr>
      <vt:lpstr>Folie 2</vt:lpstr>
      <vt:lpstr>Folie 3</vt:lpstr>
      <vt:lpstr>Folie 4</vt:lpstr>
      <vt:lpstr>Folie 5</vt:lpstr>
      <vt:lpstr>Folie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Markus Till</dc:creator>
  <cp:lastModifiedBy>Markus Till</cp:lastModifiedBy>
  <cp:revision>202</cp:revision>
  <dcterms:created xsi:type="dcterms:W3CDTF">2012-01-20T20:24:40Z</dcterms:created>
  <dcterms:modified xsi:type="dcterms:W3CDTF">2014-05-02T14:42:27Z</dcterms:modified>
</cp:coreProperties>
</file>